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981" autoAdjust="0"/>
  </p:normalViewPr>
  <p:slideViewPr>
    <p:cSldViewPr snapToGrid="0" snapToObjects="1">
      <p:cViewPr>
        <p:scale>
          <a:sx n="99" d="100"/>
          <a:sy n="99" d="100"/>
        </p:scale>
        <p:origin x="-1376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</a:t>
            </a:r>
            <a:r>
              <a:rPr lang="en-US" sz="1400" dirty="0" smtClean="0">
                <a:solidFill>
                  <a:schemeClr val="bg1"/>
                </a:solidFill>
              </a:rPr>
              <a:t>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5469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</a:t>
            </a:r>
            <a:r>
              <a:rPr lang="en-US" dirty="0" smtClean="0">
                <a:solidFill>
                  <a:srgbClr val="FFFF00"/>
                </a:solidFill>
              </a:rPr>
              <a:t>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 smtClean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47227</TotalTime>
  <Words>2927</Words>
  <Application>Microsoft Macintosh PowerPoint</Application>
  <PresentationFormat>On-screen Show (4:3)</PresentationFormat>
  <Paragraphs>414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557</cp:revision>
  <dcterms:created xsi:type="dcterms:W3CDTF">2013-05-20T23:08:21Z</dcterms:created>
  <dcterms:modified xsi:type="dcterms:W3CDTF">2016-04-25T15:31:49Z</dcterms:modified>
</cp:coreProperties>
</file>